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C3C07-AFA5-D583-5981-AB6A7EC03C67}" v="4" dt="2021-12-14T01:19:39.092"/>
    <p1510:client id="{56B06199-C3FB-FD5A-423A-0AC4BF2BC769}" v="24" dt="2021-12-14T15:33:40.117"/>
    <p1510:client id="{684BE068-4323-CF08-E2AD-7DBB16050051}" v="65" dt="2021-12-14T23:50:01.662"/>
    <p1510:client id="{95E949E0-C0C7-502F-FAD6-0185CBEA8997}" v="434" dt="2021-12-15T00:08:02.483"/>
    <p1510:client id="{A38C17D1-581B-CDE8-5AB4-8AC2B474E4A0}" v="24" dt="2021-12-14T00:58:02.594"/>
    <p1510:client id="{EAC27A96-07F2-4A8F-8593-9524E7AFFF40}" v="270" dt="2021-12-14T01:48:51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0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6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0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5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8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38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-temple-40326.herokuapp.co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travellerspoint.com/guide/Famous_Trains/" TargetMode="Externa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flickr.com/photos/34085730@N06/1275736879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43061_East_Midlands_trains_power_cars_both_ends,_Virgin_coaching_stock_seen_at_Peterborough._-_Flickr_-_secret_coach_park.jpg" TargetMode="Externa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bubblin40/4299940723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Caltrain-Southern_Pacific_Commuter_Trains_by_Roger_Puta_(30824831575).jpg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FEDE6-58DD-493A-ACC4-565C878F7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6" y="1589743"/>
            <a:ext cx="6619874" cy="420145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Trains Final Project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316" y="555816"/>
            <a:ext cx="5768784" cy="510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cs typeface="Calibri"/>
              </a:rPr>
              <a:t>By: </a:t>
            </a:r>
            <a:r>
              <a:rPr lang="en-US" sz="1800" err="1">
                <a:solidFill>
                  <a:srgbClr val="FFFFFF"/>
                </a:solidFill>
                <a:cs typeface="Calibri"/>
              </a:rPr>
              <a:t>Chevroen</a:t>
            </a:r>
            <a:r>
              <a:rPr lang="en-US" sz="1800">
                <a:solidFill>
                  <a:srgbClr val="FFFFFF"/>
                </a:solidFill>
                <a:cs typeface="Calibri"/>
              </a:rPr>
              <a:t>, Shavon, &amp; Naveena</a:t>
            </a:r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1BFAB-744E-44C3-AE4F-8A2B9E66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/>
              <a:t>App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1F4969-C65C-4BA9-8271-0199E41E6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Main python code used to create the app.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A5F33D-738F-4A8F-89E8-716C7F714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13E67-9407-4CFB-B2C1-BF18F071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Python app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901B8-7FF1-4F5C-BCD4-10A15F3F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2185" y="1390650"/>
            <a:ext cx="3019423" cy="407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hlinkClick r:id="rId2"/>
              </a:rPr>
              <a:t>http://127.0.0.1:5000/</a:t>
            </a:r>
            <a:r>
              <a:rPr lang="en-US"/>
              <a:t>?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ree picture: sunset, tracks, trains, transit, transport">
            <a:extLst>
              <a:ext uri="{FF2B5EF4-FFF2-40B4-BE49-F238E27FC236}">
                <a16:creationId xmlns:a16="http://schemas.microsoft.com/office/drawing/2014/main" id="{F400F9AF-08F8-4584-B729-89774DF0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" y="83042"/>
            <a:ext cx="3040564" cy="20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2A72A-FD65-435E-B488-7F345F41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Heroku app link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F7E474-4253-4D1C-A5CB-3CD7F0D16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" r="-5" b="-5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05B0A-06B7-4311-84D0-0DCF9CAA5F81}"/>
              </a:ext>
            </a:extLst>
          </p:cNvPr>
          <p:cNvSpPr txBox="1"/>
          <p:nvPr/>
        </p:nvSpPr>
        <p:spPr>
          <a:xfrm>
            <a:off x="888423" y="470708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https://young-temple-40326.herokuapp.com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/>
              <a:t>/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55EE3F9-45ED-401A-BADE-FB483B42F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9024" y="2314312"/>
            <a:ext cx="2351951" cy="153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3ECB2-FAE4-4BC8-A1A7-62D3F102F97A}"/>
              </a:ext>
            </a:extLst>
          </p:cNvPr>
          <p:cNvSpPr txBox="1"/>
          <p:nvPr/>
        </p:nvSpPr>
        <p:spPr>
          <a:xfrm>
            <a:off x="728934" y="3995079"/>
            <a:ext cx="2470305" cy="168817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r>
              <a:rPr lang="en-US">
                <a:hlinkClick r:id="rId5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6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368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C76E-1A0F-4B1C-BCCF-56DE3967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end. Questions?</a:t>
            </a:r>
          </a:p>
        </p:txBody>
      </p:sp>
    </p:spTree>
    <p:extLst>
      <p:ext uri="{BB962C8B-B14F-4D97-AF65-F5344CB8AC3E}">
        <p14:creationId xmlns:p14="http://schemas.microsoft.com/office/powerpoint/2010/main" val="421543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010D-9892-47E6-B86A-15CC623D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9B7C-4F6E-4DDE-BF90-99D79732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Why trains?</a:t>
            </a:r>
          </a:p>
          <a:p>
            <a:pPr lvl="1"/>
            <a:r>
              <a:rPr lang="en-US"/>
              <a:t>We chose trains because it has become a lost method of transportation in the Midwest</a:t>
            </a:r>
          </a:p>
          <a:p>
            <a:pPr lvl="1"/>
            <a:r>
              <a:rPr lang="en-US"/>
              <a:t>Trains are a great way to see the country from a different perspective from driving or flying</a:t>
            </a:r>
          </a:p>
          <a:p>
            <a:pPr lvl="1"/>
            <a:r>
              <a:rPr lang="en-US"/>
              <a:t>Traveling by train has a benefits for the entire family </a:t>
            </a:r>
          </a:p>
          <a:p>
            <a:pPr lvl="1"/>
            <a:r>
              <a:rPr lang="en-US"/>
              <a:t>Traveling by train can be very relaxing </a:t>
            </a:r>
          </a:p>
          <a:p>
            <a:pPr lvl="1"/>
            <a:r>
              <a:rPr lang="en-US"/>
              <a:t>Can be cheaper than other methods of travel</a:t>
            </a:r>
          </a:p>
        </p:txBody>
      </p:sp>
    </p:spTree>
    <p:extLst>
      <p:ext uri="{BB962C8B-B14F-4D97-AF65-F5344CB8AC3E}">
        <p14:creationId xmlns:p14="http://schemas.microsoft.com/office/powerpoint/2010/main" val="97292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3D22C-9785-4AB0-B8D7-57D02171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73" y="559063"/>
            <a:ext cx="3396420" cy="5256025"/>
          </a:xfrm>
        </p:spPr>
        <p:txBody>
          <a:bodyPr>
            <a:normAutofit/>
          </a:bodyPr>
          <a:lstStyle/>
          <a:p>
            <a:r>
              <a:rPr lang="en-US"/>
              <a:t>SQLite3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Railroad tracks intersecting">
            <a:extLst>
              <a:ext uri="{FF2B5EF4-FFF2-40B4-BE49-F238E27FC236}">
                <a16:creationId xmlns:a16="http://schemas.microsoft.com/office/drawing/2014/main" id="{B56411DB-7BE4-4337-8EFE-FDEBA13F6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204" y="2118421"/>
            <a:ext cx="3289340" cy="328934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97CF419-4EC5-4579-A543-B7903DBD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25" y="43507"/>
            <a:ext cx="4614957" cy="68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BA362-5871-4A53-8E12-0A162014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73" y="559063"/>
            <a:ext cx="3396420" cy="5256025"/>
          </a:xfrm>
        </p:spPr>
        <p:txBody>
          <a:bodyPr>
            <a:normAutofit/>
          </a:bodyPr>
          <a:lstStyle/>
          <a:p>
            <a:r>
              <a:rPr lang="en-US" err="1"/>
              <a:t>Mysql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A32A4D-2752-4145-A3DA-332C3A141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891" y="1323325"/>
            <a:ext cx="5809009" cy="423756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2A8981-FBA4-412F-AAF5-40653CC70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0766" y="2524786"/>
            <a:ext cx="2743200" cy="1827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CCB82-EEDB-4DAF-AC4C-9C98E9148099}"/>
              </a:ext>
            </a:extLst>
          </p:cNvPr>
          <p:cNvSpPr txBox="1"/>
          <p:nvPr/>
        </p:nvSpPr>
        <p:spPr>
          <a:xfrm>
            <a:off x="830766" y="4351106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CBA6A-5D80-4172-85EE-AE3C9FD7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485103"/>
            <a:ext cx="8884104" cy="32695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2"/>
                </a:solidFill>
              </a:rPr>
              <a:t>EER Diagram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835D7C5-39EF-4F9B-9C42-3DC1FC63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97" y="1378580"/>
            <a:ext cx="5447368" cy="3545814"/>
          </a:xfrm>
          <a:prstGeom prst="rect">
            <a:avLst/>
          </a:prstGeom>
        </p:spPr>
      </p:pic>
      <p:pic>
        <p:nvPicPr>
          <p:cNvPr id="4" name="Picture 4" descr="A clock in a train station with a train in the background">
            <a:extLst>
              <a:ext uri="{FF2B5EF4-FFF2-40B4-BE49-F238E27FC236}">
                <a16:creationId xmlns:a16="http://schemas.microsoft.com/office/drawing/2014/main" id="{99FB516D-AF9A-4BE2-B365-8A2B6E6D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4" y="959642"/>
            <a:ext cx="2743200" cy="17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634EF665-CB55-4F6E-8FB2-2FB8A941C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1" r="-2" b="80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B66BE-6042-44FD-AD47-E91C0B71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Most frequent sql statements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Focus image of a misty railway">
            <a:extLst>
              <a:ext uri="{FF2B5EF4-FFF2-40B4-BE49-F238E27FC236}">
                <a16:creationId xmlns:a16="http://schemas.microsoft.com/office/drawing/2014/main" id="{1F94395A-7196-4D16-84D8-8150FD81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83" y="3803495"/>
            <a:ext cx="2743200" cy="205740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E14E46D-DC16-417E-9C93-F244AE7E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434" y="-2760"/>
            <a:ext cx="6839588" cy="68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7DB65D-5EFD-43C1-976E-763AAA2A6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2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F2836-BF39-4E85-9314-8D361BF3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296095"/>
            <a:ext cx="10782299" cy="962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Parameterized mysql script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7EE91FD-84C3-4563-8658-DCC92B428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4" b="-2"/>
          <a:stretch/>
        </p:blipFill>
        <p:spPr>
          <a:xfrm>
            <a:off x="6515100" y="764360"/>
            <a:ext cx="5295900" cy="3070938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F0AC514-0787-4E44-ACE3-8F4AC0F1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1" r="2" b="5843"/>
          <a:stretch/>
        </p:blipFill>
        <p:spPr>
          <a:xfrm>
            <a:off x="1068659" y="764360"/>
            <a:ext cx="5295900" cy="30709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DBD30-F250-4D5E-925B-4796AFC9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144434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D50C015-EA50-40EE-8505-47AF866DD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3912" y="5158990"/>
            <a:ext cx="1878981" cy="1204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4B166-6BF7-45F6-AC09-BEF4C9F56625}"/>
              </a:ext>
            </a:extLst>
          </p:cNvPr>
          <p:cNvSpPr txBox="1"/>
          <p:nvPr/>
        </p:nvSpPr>
        <p:spPr>
          <a:xfrm>
            <a:off x="263912" y="6521721"/>
            <a:ext cx="1878981" cy="15952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5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6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3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CB6F89E5-1AC7-4120-9519-C40955582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r="-2" b="103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5B69-4B8C-4211-968E-FA1B093E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Parameterized Sqlite3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746DE5FC-3A21-4312-865E-2D94541D8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1693" y="4881446"/>
            <a:ext cx="2111298" cy="158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BFBA2-6471-4EC8-89C7-B827CA586F47}"/>
              </a:ext>
            </a:extLst>
          </p:cNvPr>
          <p:cNvSpPr txBox="1"/>
          <p:nvPr/>
        </p:nvSpPr>
        <p:spPr>
          <a:xfrm>
            <a:off x="161693" y="6567139"/>
            <a:ext cx="2111298" cy="21528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BY-NC-ND</a:t>
            </a:r>
            <a:r>
              <a:rPr lang="en-US"/>
              <a:t>.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15E2AE4-DC0E-4A4D-B855-BD8783C9B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32" y="1672"/>
            <a:ext cx="6803791" cy="6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3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5153508-E57F-491E-8FA7-F1A1E06E4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-37151" y="9303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BD-4DDB-4C3A-B7B8-4FD93A57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8" y="4964960"/>
            <a:ext cx="4037575" cy="17355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</a:rPr>
              <a:t>Script of csv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DE561-221F-47F5-BDEC-768CFE10EC28}"/>
              </a:ext>
            </a:extLst>
          </p:cNvPr>
          <p:cNvGrpSpPr/>
          <p:nvPr/>
        </p:nvGrpSpPr>
        <p:grpSpPr>
          <a:xfrm>
            <a:off x="5134807" y="118205"/>
            <a:ext cx="6899393" cy="6625527"/>
            <a:chOff x="4047563" y="-2599"/>
            <a:chExt cx="7308271" cy="6746331"/>
          </a:xfrm>
        </p:grpSpPr>
        <p:pic>
          <p:nvPicPr>
            <p:cNvPr id="3" name="Picture 3" descr="Text&#10;&#10;Description automatically generated">
              <a:extLst>
                <a:ext uri="{FF2B5EF4-FFF2-40B4-BE49-F238E27FC236}">
                  <a16:creationId xmlns:a16="http://schemas.microsoft.com/office/drawing/2014/main" id="{DD39AE6E-B66A-420D-975F-EF5948D3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8474" y="-2599"/>
              <a:ext cx="7305554" cy="5369255"/>
            </a:xfrm>
            <a:prstGeom prst="rect">
              <a:avLst/>
            </a:prstGeom>
          </p:spPr>
        </p:pic>
        <p:pic>
          <p:nvPicPr>
            <p:cNvPr id="4" name="Picture 5" descr="Text&#10;&#10;Description automatically generated">
              <a:extLst>
                <a:ext uri="{FF2B5EF4-FFF2-40B4-BE49-F238E27FC236}">
                  <a16:creationId xmlns:a16="http://schemas.microsoft.com/office/drawing/2014/main" id="{0D4D7B29-B097-45A7-8521-58F30BBE9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7563" y="5207150"/>
              <a:ext cx="7308271" cy="1536582"/>
            </a:xfrm>
            <a:prstGeom prst="rect">
              <a:avLst/>
            </a:prstGeom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F976204-ABCA-46E2-828B-0FF01CD2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1782" y="28472"/>
            <a:ext cx="1446760" cy="1987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B4562-6F31-4E2E-A3EA-B44C4F158FDD}"/>
              </a:ext>
            </a:extLst>
          </p:cNvPr>
          <p:cNvSpPr txBox="1"/>
          <p:nvPr/>
        </p:nvSpPr>
        <p:spPr>
          <a:xfrm>
            <a:off x="-21528" y="2127366"/>
            <a:ext cx="1195349" cy="20598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15867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412E24"/>
      </a:dk2>
      <a:lt2>
        <a:srgbClr val="E2E8E7"/>
      </a:lt2>
      <a:accent1>
        <a:srgbClr val="C34D58"/>
      </a:accent1>
      <a:accent2>
        <a:srgbClr val="B1613B"/>
      </a:accent2>
      <a:accent3>
        <a:srgbClr val="BEA04A"/>
      </a:accent3>
      <a:accent4>
        <a:srgbClr val="9AAC39"/>
      </a:accent4>
      <a:accent5>
        <a:srgbClr val="74B346"/>
      </a:accent5>
      <a:accent6>
        <a:srgbClr val="3CB13B"/>
      </a:accent6>
      <a:hlink>
        <a:srgbClr val="30928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ChronicleVTI</vt:lpstr>
      <vt:lpstr>Trains Final Project</vt:lpstr>
      <vt:lpstr>Background</vt:lpstr>
      <vt:lpstr>SQLite3</vt:lpstr>
      <vt:lpstr>Mysql</vt:lpstr>
      <vt:lpstr>EER Diagram </vt:lpstr>
      <vt:lpstr>Most frequent sql statements</vt:lpstr>
      <vt:lpstr>Parameterized mysql script</vt:lpstr>
      <vt:lpstr>Parameterized Sqlite3 script</vt:lpstr>
      <vt:lpstr>Script of csv Data</vt:lpstr>
      <vt:lpstr>App code</vt:lpstr>
      <vt:lpstr>Python app link</vt:lpstr>
      <vt:lpstr>Heroku app link</vt:lpstr>
      <vt:lpstr>The end.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2021-12-13T23:21:04Z</dcterms:created>
  <dcterms:modified xsi:type="dcterms:W3CDTF">2021-12-15T00:50:50Z</dcterms:modified>
</cp:coreProperties>
</file>